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69" r:id="rId5"/>
    <p:sldId id="270" r:id="rId6"/>
    <p:sldId id="26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7560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345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299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867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4063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710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859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2019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262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6283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113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EC6BA-CF46-4530-B67B-93CB3AAF9C6F}" type="datetimeFigureOut">
              <a:rPr lang="en-CA" smtClean="0"/>
              <a:t>2016-11-11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E5689-5C9F-415B-BB68-601E9601FE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563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1172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3574" t="18704" r="3531" b="37101"/>
          <a:stretch/>
        </p:blipFill>
        <p:spPr>
          <a:xfrm>
            <a:off x="1382912" y="731168"/>
            <a:ext cx="9030879" cy="52338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79208" y="1106424"/>
            <a:ext cx="2478024" cy="1234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182112" y="1723644"/>
            <a:ext cx="1298448" cy="1156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3772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769" t="18704" r="37895" b="35801"/>
          <a:stretch/>
        </p:blipFill>
        <p:spPr>
          <a:xfrm>
            <a:off x="2196444" y="1312716"/>
            <a:ext cx="7484884" cy="47487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30217" y="4128941"/>
            <a:ext cx="119720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5861304" y="1562672"/>
            <a:ext cx="4169664" cy="906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947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911" y="641023"/>
            <a:ext cx="9491657" cy="5611942"/>
          </a:xfrm>
        </p:spPr>
      </p:pic>
      <p:sp>
        <p:nvSpPr>
          <p:cNvPr id="5" name="Rectangle 4"/>
          <p:cNvSpPr/>
          <p:nvPr/>
        </p:nvSpPr>
        <p:spPr>
          <a:xfrm>
            <a:off x="1960775" y="41855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020" y="3804649"/>
            <a:ext cx="1833365" cy="18333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462" y="2384981"/>
            <a:ext cx="4875866" cy="11783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321" y="900505"/>
            <a:ext cx="2836704" cy="42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52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10"/>
          <a:stretch/>
        </p:blipFill>
        <p:spPr>
          <a:xfrm>
            <a:off x="1066799" y="475264"/>
            <a:ext cx="9971989" cy="5897111"/>
          </a:xfrm>
        </p:spPr>
      </p:pic>
    </p:spTree>
    <p:extLst>
      <p:ext uri="{BB962C8B-B14F-4D97-AF65-F5344CB8AC3E}">
        <p14:creationId xmlns:p14="http://schemas.microsoft.com/office/powerpoint/2010/main" val="106125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68" y="20124"/>
            <a:ext cx="9135120" cy="6394583"/>
          </a:xfrm>
        </p:spPr>
      </p:pic>
    </p:spTree>
    <p:extLst>
      <p:ext uri="{BB962C8B-B14F-4D97-AF65-F5344CB8AC3E}">
        <p14:creationId xmlns:p14="http://schemas.microsoft.com/office/powerpoint/2010/main" val="453248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104" y="531720"/>
            <a:ext cx="7748831" cy="5821308"/>
          </a:xfrm>
        </p:spPr>
      </p:pic>
    </p:spTree>
    <p:extLst>
      <p:ext uri="{BB962C8B-B14F-4D97-AF65-F5344CB8AC3E}">
        <p14:creationId xmlns:p14="http://schemas.microsoft.com/office/powerpoint/2010/main" val="160267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813" y="495357"/>
            <a:ext cx="7956222" cy="5841861"/>
          </a:xfrm>
        </p:spPr>
      </p:pic>
    </p:spTree>
    <p:extLst>
      <p:ext uri="{BB962C8B-B14F-4D97-AF65-F5344CB8AC3E}">
        <p14:creationId xmlns:p14="http://schemas.microsoft.com/office/powerpoint/2010/main" val="140661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68" y="183724"/>
            <a:ext cx="8458199" cy="5993239"/>
          </a:xfrm>
        </p:spPr>
      </p:pic>
      <p:sp>
        <p:nvSpPr>
          <p:cNvPr id="6" name="Rectangle 5"/>
          <p:cNvSpPr/>
          <p:nvPr/>
        </p:nvSpPr>
        <p:spPr>
          <a:xfrm>
            <a:off x="2002536" y="1993392"/>
            <a:ext cx="5989320" cy="237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689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828" y="365125"/>
            <a:ext cx="9209523" cy="6037839"/>
          </a:xfrm>
        </p:spPr>
      </p:pic>
    </p:spTree>
    <p:extLst>
      <p:ext uri="{BB962C8B-B14F-4D97-AF65-F5344CB8AC3E}">
        <p14:creationId xmlns:p14="http://schemas.microsoft.com/office/powerpoint/2010/main" val="3682375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873" t="30619" r="34848" b="29085"/>
          <a:stretch/>
        </p:blipFill>
        <p:spPr>
          <a:xfrm>
            <a:off x="593129" y="1442300"/>
            <a:ext cx="10632063" cy="460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77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289" t="25203" r="48010" b="23452"/>
          <a:stretch/>
        </p:blipFill>
        <p:spPr>
          <a:xfrm>
            <a:off x="1791092" y="849766"/>
            <a:ext cx="7729979" cy="548504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1336" y="849766"/>
            <a:ext cx="1993392" cy="1408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7953" y="1462034"/>
            <a:ext cx="2005758" cy="180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49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045" t="37334" r="46426" b="16521"/>
          <a:stretch/>
        </p:blipFill>
        <p:spPr>
          <a:xfrm>
            <a:off x="1374838" y="457200"/>
            <a:ext cx="9442323" cy="57627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53328" y="914400"/>
            <a:ext cx="3941064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5120640" y="3374136"/>
            <a:ext cx="4892040" cy="1078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7348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295" t="29536" r="14620" b="9154"/>
          <a:stretch/>
        </p:blipFill>
        <p:spPr>
          <a:xfrm>
            <a:off x="1979631" y="886579"/>
            <a:ext cx="7871380" cy="541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169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Sean</cp:lastModifiedBy>
  <cp:revision>11</cp:revision>
  <dcterms:created xsi:type="dcterms:W3CDTF">2016-11-09T19:23:22Z</dcterms:created>
  <dcterms:modified xsi:type="dcterms:W3CDTF">2016-11-11T16:27:03Z</dcterms:modified>
</cp:coreProperties>
</file>